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86" r:id="rId4"/>
    <p:sldId id="1187" r:id="rId5"/>
    <p:sldId id="1188" r:id="rId6"/>
    <p:sldId id="1141" r:id="rId7"/>
    <p:sldId id="1189" r:id="rId8"/>
    <p:sldId id="1190" r:id="rId9"/>
    <p:sldId id="1191" r:id="rId10"/>
    <p:sldId id="1192" r:id="rId11"/>
    <p:sldId id="1193" r:id="rId12"/>
    <p:sldId id="1194" r:id="rId13"/>
    <p:sldId id="1195" r:id="rId14"/>
    <p:sldId id="1196" r:id="rId15"/>
    <p:sldId id="1197" r:id="rId16"/>
    <p:sldId id="1198" r:id="rId17"/>
    <p:sldId id="1199"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4981D-DCD5-405D-815C-AAADBB8E92F4}" v="1090" dt="2021-05-22T14:54:40.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56B4981D-DCD5-405D-815C-AAADBB8E92F4}"/>
    <pc:docChg chg="undo custSel addSld delSld modSld">
      <pc:chgData name="Ed Godfrey" userId="61aa7c48ee0e3db0" providerId="LiveId" clId="{56B4981D-DCD5-405D-815C-AAADBB8E92F4}" dt="2021-05-22T14:55:04.059" v="1964" actId="6549"/>
      <pc:docMkLst>
        <pc:docMk/>
      </pc:docMkLst>
      <pc:sldChg chg="modSp mod">
        <pc:chgData name="Ed Godfrey" userId="61aa7c48ee0e3db0" providerId="LiveId" clId="{56B4981D-DCD5-405D-815C-AAADBB8E92F4}" dt="2021-05-22T14:07:35.080" v="91" actId="20577"/>
        <pc:sldMkLst>
          <pc:docMk/>
          <pc:sldMk cId="1259847495" sldId="963"/>
        </pc:sldMkLst>
        <pc:spChg chg="mod">
          <ac:chgData name="Ed Godfrey" userId="61aa7c48ee0e3db0" providerId="LiveId" clId="{56B4981D-DCD5-405D-815C-AAADBB8E92F4}" dt="2021-05-22T14:07:13.856" v="74" actId="255"/>
          <ac:spMkLst>
            <pc:docMk/>
            <pc:sldMk cId="1259847495" sldId="963"/>
            <ac:spMk id="2" creationId="{F08A2007-B9E6-48A8-9E5E-C98EDFD53C8F}"/>
          </ac:spMkLst>
        </pc:spChg>
        <pc:spChg chg="mod">
          <ac:chgData name="Ed Godfrey" userId="61aa7c48ee0e3db0" providerId="LiveId" clId="{56B4981D-DCD5-405D-815C-AAADBB8E92F4}" dt="2021-05-22T14:07:35.080" v="91" actId="20577"/>
          <ac:spMkLst>
            <pc:docMk/>
            <pc:sldMk cId="1259847495" sldId="963"/>
            <ac:spMk id="3" creationId="{F6C638D0-C884-48CF-BE26-27EEF100FAF2}"/>
          </ac:spMkLst>
        </pc:spChg>
      </pc:sldChg>
      <pc:sldChg chg="del">
        <pc:chgData name="Ed Godfrey" userId="61aa7c48ee0e3db0" providerId="LiveId" clId="{56B4981D-DCD5-405D-815C-AAADBB8E92F4}" dt="2021-05-22T14:27:50.291" v="874" actId="47"/>
        <pc:sldMkLst>
          <pc:docMk/>
          <pc:sldMk cId="2289782914" sldId="1081"/>
        </pc:sldMkLst>
      </pc:sldChg>
      <pc:sldChg chg="modSp mod">
        <pc:chgData name="Ed Godfrey" userId="61aa7c48ee0e3db0" providerId="LiveId" clId="{56B4981D-DCD5-405D-815C-AAADBB8E92F4}" dt="2021-05-22T14:55:04.059" v="1964" actId="6549"/>
        <pc:sldMkLst>
          <pc:docMk/>
          <pc:sldMk cId="3275922726" sldId="1127"/>
        </pc:sldMkLst>
        <pc:spChg chg="mod">
          <ac:chgData name="Ed Godfrey" userId="61aa7c48ee0e3db0" providerId="LiveId" clId="{56B4981D-DCD5-405D-815C-AAADBB8E92F4}" dt="2021-05-22T14:55:04.059" v="1964" actId="6549"/>
          <ac:spMkLst>
            <pc:docMk/>
            <pc:sldMk cId="3275922726" sldId="1127"/>
            <ac:spMk id="2" creationId="{F1588051-E0B5-4638-9205-E46E5525908B}"/>
          </ac:spMkLst>
        </pc:spChg>
        <pc:spChg chg="mod">
          <ac:chgData name="Ed Godfrey" userId="61aa7c48ee0e3db0" providerId="LiveId" clId="{56B4981D-DCD5-405D-815C-AAADBB8E92F4}" dt="2021-05-22T14:05:45.376" v="1" actId="20577"/>
          <ac:spMkLst>
            <pc:docMk/>
            <pc:sldMk cId="3275922726" sldId="1127"/>
            <ac:spMk id="5" creationId="{0CAA8F06-2798-4F2A-8DC9-8E009C9AC104}"/>
          </ac:spMkLst>
        </pc:spChg>
      </pc:sldChg>
      <pc:sldChg chg="modSp mod modAnim">
        <pc:chgData name="Ed Godfrey" userId="61aa7c48ee0e3db0" providerId="LiveId" clId="{56B4981D-DCD5-405D-815C-AAADBB8E92F4}" dt="2021-05-22T14:33:06.006" v="1124" actId="20577"/>
        <pc:sldMkLst>
          <pc:docMk/>
          <pc:sldMk cId="542975989" sldId="1141"/>
        </pc:sldMkLst>
        <pc:spChg chg="mod">
          <ac:chgData name="Ed Godfrey" userId="61aa7c48ee0e3db0" providerId="LiveId" clId="{56B4981D-DCD5-405D-815C-AAADBB8E92F4}" dt="2021-05-22T14:28:54.672" v="1012" actId="6549"/>
          <ac:spMkLst>
            <pc:docMk/>
            <pc:sldMk cId="542975989" sldId="1141"/>
            <ac:spMk id="2" creationId="{F08A2007-B9E6-48A8-9E5E-C98EDFD53C8F}"/>
          </ac:spMkLst>
        </pc:spChg>
        <pc:spChg chg="mod">
          <ac:chgData name="Ed Godfrey" userId="61aa7c48ee0e3db0" providerId="LiveId" clId="{56B4981D-DCD5-405D-815C-AAADBB8E92F4}" dt="2021-05-22T14:28:10.960" v="925" actId="255"/>
          <ac:spMkLst>
            <pc:docMk/>
            <pc:sldMk cId="542975989" sldId="1141"/>
            <ac:spMk id="3" creationId="{F6C638D0-C884-48CF-BE26-27EEF100FAF2}"/>
          </ac:spMkLst>
        </pc:spChg>
        <pc:spChg chg="mod">
          <ac:chgData name="Ed Godfrey" userId="61aa7c48ee0e3db0" providerId="LiveId" clId="{56B4981D-DCD5-405D-815C-AAADBB8E92F4}" dt="2021-05-22T14:29:26.404" v="1014" actId="123"/>
          <ac:spMkLst>
            <pc:docMk/>
            <pc:sldMk cId="542975989" sldId="1141"/>
            <ac:spMk id="4" creationId="{AB072E14-DF73-4601-ABCE-9CFFD3F5DDC3}"/>
          </ac:spMkLst>
        </pc:spChg>
        <pc:spChg chg="mod">
          <ac:chgData name="Ed Godfrey" userId="61aa7c48ee0e3db0" providerId="LiveId" clId="{56B4981D-DCD5-405D-815C-AAADBB8E92F4}" dt="2021-05-22T14:33:06.006" v="1124" actId="20577"/>
          <ac:spMkLst>
            <pc:docMk/>
            <pc:sldMk cId="542975989" sldId="1141"/>
            <ac:spMk id="7" creationId="{2453834D-AAB9-4473-9624-E8A6502CD76A}"/>
          </ac:spMkLst>
        </pc:spChg>
      </pc:sldChg>
      <pc:sldChg chg="del">
        <pc:chgData name="Ed Godfrey" userId="61aa7c48ee0e3db0" providerId="LiveId" clId="{56B4981D-DCD5-405D-815C-AAADBB8E92F4}" dt="2021-05-22T14:54:30.264" v="1937" actId="47"/>
        <pc:sldMkLst>
          <pc:docMk/>
          <pc:sldMk cId="3674678749" sldId="1166"/>
        </pc:sldMkLst>
      </pc:sldChg>
      <pc:sldChg chg="del">
        <pc:chgData name="Ed Godfrey" userId="61aa7c48ee0e3db0" providerId="LiveId" clId="{56B4981D-DCD5-405D-815C-AAADBB8E92F4}" dt="2021-05-22T14:54:25.583" v="1930" actId="47"/>
        <pc:sldMkLst>
          <pc:docMk/>
          <pc:sldMk cId="2624823944" sldId="1173"/>
        </pc:sldMkLst>
      </pc:sldChg>
      <pc:sldChg chg="del">
        <pc:chgData name="Ed Godfrey" userId="61aa7c48ee0e3db0" providerId="LiveId" clId="{56B4981D-DCD5-405D-815C-AAADBB8E92F4}" dt="2021-05-22T14:54:26.058" v="1931" actId="47"/>
        <pc:sldMkLst>
          <pc:docMk/>
          <pc:sldMk cId="263080338" sldId="1174"/>
        </pc:sldMkLst>
      </pc:sldChg>
      <pc:sldChg chg="del">
        <pc:chgData name="Ed Godfrey" userId="61aa7c48ee0e3db0" providerId="LiveId" clId="{56B4981D-DCD5-405D-815C-AAADBB8E92F4}" dt="2021-05-22T14:54:26.426" v="1932" actId="47"/>
        <pc:sldMkLst>
          <pc:docMk/>
          <pc:sldMk cId="1651240120" sldId="1175"/>
        </pc:sldMkLst>
      </pc:sldChg>
      <pc:sldChg chg="del">
        <pc:chgData name="Ed Godfrey" userId="61aa7c48ee0e3db0" providerId="LiveId" clId="{56B4981D-DCD5-405D-815C-AAADBB8E92F4}" dt="2021-05-22T14:54:27.099" v="1933" actId="47"/>
        <pc:sldMkLst>
          <pc:docMk/>
          <pc:sldMk cId="2478424909" sldId="1176"/>
        </pc:sldMkLst>
      </pc:sldChg>
      <pc:sldChg chg="del">
        <pc:chgData name="Ed Godfrey" userId="61aa7c48ee0e3db0" providerId="LiveId" clId="{56B4981D-DCD5-405D-815C-AAADBB8E92F4}" dt="2021-05-22T14:54:28.278" v="1934" actId="47"/>
        <pc:sldMkLst>
          <pc:docMk/>
          <pc:sldMk cId="3452933902" sldId="1177"/>
        </pc:sldMkLst>
      </pc:sldChg>
      <pc:sldChg chg="del">
        <pc:chgData name="Ed Godfrey" userId="61aa7c48ee0e3db0" providerId="LiveId" clId="{56B4981D-DCD5-405D-815C-AAADBB8E92F4}" dt="2021-05-22T14:54:28.933" v="1935" actId="47"/>
        <pc:sldMkLst>
          <pc:docMk/>
          <pc:sldMk cId="1916511128" sldId="1178"/>
        </pc:sldMkLst>
      </pc:sldChg>
      <pc:sldChg chg="del">
        <pc:chgData name="Ed Godfrey" userId="61aa7c48ee0e3db0" providerId="LiveId" clId="{56B4981D-DCD5-405D-815C-AAADBB8E92F4}" dt="2021-05-22T14:54:29.530" v="1936" actId="47"/>
        <pc:sldMkLst>
          <pc:docMk/>
          <pc:sldMk cId="2324173709" sldId="1179"/>
        </pc:sldMkLst>
      </pc:sldChg>
      <pc:sldChg chg="del">
        <pc:chgData name="Ed Godfrey" userId="61aa7c48ee0e3db0" providerId="LiveId" clId="{56B4981D-DCD5-405D-815C-AAADBB8E92F4}" dt="2021-05-22T14:54:30.686" v="1938" actId="47"/>
        <pc:sldMkLst>
          <pc:docMk/>
          <pc:sldMk cId="237369153" sldId="1180"/>
        </pc:sldMkLst>
      </pc:sldChg>
      <pc:sldChg chg="del">
        <pc:chgData name="Ed Godfrey" userId="61aa7c48ee0e3db0" providerId="LiveId" clId="{56B4981D-DCD5-405D-815C-AAADBB8E92F4}" dt="2021-05-22T14:54:31.249" v="1939" actId="47"/>
        <pc:sldMkLst>
          <pc:docMk/>
          <pc:sldMk cId="1271228709" sldId="1181"/>
        </pc:sldMkLst>
      </pc:sldChg>
      <pc:sldChg chg="del">
        <pc:chgData name="Ed Godfrey" userId="61aa7c48ee0e3db0" providerId="LiveId" clId="{56B4981D-DCD5-405D-815C-AAADBB8E92F4}" dt="2021-05-22T14:54:31.729" v="1940" actId="47"/>
        <pc:sldMkLst>
          <pc:docMk/>
          <pc:sldMk cId="2434261750" sldId="1182"/>
        </pc:sldMkLst>
      </pc:sldChg>
      <pc:sldChg chg="del">
        <pc:chgData name="Ed Godfrey" userId="61aa7c48ee0e3db0" providerId="LiveId" clId="{56B4981D-DCD5-405D-815C-AAADBB8E92F4}" dt="2021-05-22T14:54:32.493" v="1941" actId="47"/>
        <pc:sldMkLst>
          <pc:docMk/>
          <pc:sldMk cId="3939585084" sldId="1183"/>
        </pc:sldMkLst>
      </pc:sldChg>
      <pc:sldChg chg="del">
        <pc:chgData name="Ed Godfrey" userId="61aa7c48ee0e3db0" providerId="LiveId" clId="{56B4981D-DCD5-405D-815C-AAADBB8E92F4}" dt="2021-05-22T14:54:32.932" v="1942" actId="47"/>
        <pc:sldMkLst>
          <pc:docMk/>
          <pc:sldMk cId="2854798997" sldId="1184"/>
        </pc:sldMkLst>
      </pc:sldChg>
      <pc:sldChg chg="del">
        <pc:chgData name="Ed Godfrey" userId="61aa7c48ee0e3db0" providerId="LiveId" clId="{56B4981D-DCD5-405D-815C-AAADBB8E92F4}" dt="2021-05-22T14:54:33.870" v="1943" actId="47"/>
        <pc:sldMkLst>
          <pc:docMk/>
          <pc:sldMk cId="422265929" sldId="1185"/>
        </pc:sldMkLst>
      </pc:sldChg>
      <pc:sldChg chg="modSp add mod modAnim">
        <pc:chgData name="Ed Godfrey" userId="61aa7c48ee0e3db0" providerId="LiveId" clId="{56B4981D-DCD5-405D-815C-AAADBB8E92F4}" dt="2021-05-22T14:13:01.410" v="277"/>
        <pc:sldMkLst>
          <pc:docMk/>
          <pc:sldMk cId="2091503476" sldId="1186"/>
        </pc:sldMkLst>
        <pc:spChg chg="mod">
          <ac:chgData name="Ed Godfrey" userId="61aa7c48ee0e3db0" providerId="LiveId" clId="{56B4981D-DCD5-405D-815C-AAADBB8E92F4}" dt="2021-05-22T14:12:25.344" v="258" actId="255"/>
          <ac:spMkLst>
            <pc:docMk/>
            <pc:sldMk cId="2091503476" sldId="1186"/>
            <ac:spMk id="2" creationId="{F08A2007-B9E6-48A8-9E5E-C98EDFD53C8F}"/>
          </ac:spMkLst>
        </pc:spChg>
        <pc:spChg chg="mod">
          <ac:chgData name="Ed Godfrey" userId="61aa7c48ee0e3db0" providerId="LiveId" clId="{56B4981D-DCD5-405D-815C-AAADBB8E92F4}" dt="2021-05-22T14:09:49.475" v="129" actId="20577"/>
          <ac:spMkLst>
            <pc:docMk/>
            <pc:sldMk cId="2091503476" sldId="1186"/>
            <ac:spMk id="3" creationId="{F6C638D0-C884-48CF-BE26-27EEF100FAF2}"/>
          </ac:spMkLst>
        </pc:spChg>
      </pc:sldChg>
      <pc:sldChg chg="addSp modSp add mod modAnim">
        <pc:chgData name="Ed Godfrey" userId="61aa7c48ee0e3db0" providerId="LiveId" clId="{56B4981D-DCD5-405D-815C-AAADBB8E92F4}" dt="2021-05-22T14:27:34.364" v="873" actId="6549"/>
        <pc:sldMkLst>
          <pc:docMk/>
          <pc:sldMk cId="3693353812" sldId="1187"/>
        </pc:sldMkLst>
        <pc:spChg chg="mod">
          <ac:chgData name="Ed Godfrey" userId="61aa7c48ee0e3db0" providerId="LiveId" clId="{56B4981D-DCD5-405D-815C-AAADBB8E92F4}" dt="2021-05-22T14:16:09.932" v="373" actId="114"/>
          <ac:spMkLst>
            <pc:docMk/>
            <pc:sldMk cId="3693353812" sldId="1187"/>
            <ac:spMk id="2" creationId="{F08A2007-B9E6-48A8-9E5E-C98EDFD53C8F}"/>
          </ac:spMkLst>
        </pc:spChg>
        <pc:spChg chg="add mod">
          <ac:chgData name="Ed Godfrey" userId="61aa7c48ee0e3db0" providerId="LiveId" clId="{56B4981D-DCD5-405D-815C-AAADBB8E92F4}" dt="2021-05-22T14:27:34.364" v="873" actId="6549"/>
          <ac:spMkLst>
            <pc:docMk/>
            <pc:sldMk cId="3693353812" sldId="1187"/>
            <ac:spMk id="4" creationId="{08FE4846-17C6-4111-83D0-61E4037531B5}"/>
          </ac:spMkLst>
        </pc:spChg>
      </pc:sldChg>
      <pc:sldChg chg="addSp modSp add mod modAnim">
        <pc:chgData name="Ed Godfrey" userId="61aa7c48ee0e3db0" providerId="LiveId" clId="{56B4981D-DCD5-405D-815C-AAADBB8E92F4}" dt="2021-05-22T14:26:15.113" v="857" actId="255"/>
        <pc:sldMkLst>
          <pc:docMk/>
          <pc:sldMk cId="1185133531" sldId="1188"/>
        </pc:sldMkLst>
        <pc:spChg chg="mod">
          <ac:chgData name="Ed Godfrey" userId="61aa7c48ee0e3db0" providerId="LiveId" clId="{56B4981D-DCD5-405D-815C-AAADBB8E92F4}" dt="2021-05-22T14:25:22.634" v="748" actId="255"/>
          <ac:spMkLst>
            <pc:docMk/>
            <pc:sldMk cId="1185133531" sldId="1188"/>
            <ac:spMk id="2" creationId="{F08A2007-B9E6-48A8-9E5E-C98EDFD53C8F}"/>
          </ac:spMkLst>
        </pc:spChg>
        <pc:spChg chg="mod">
          <ac:chgData name="Ed Godfrey" userId="61aa7c48ee0e3db0" providerId="LiveId" clId="{56B4981D-DCD5-405D-815C-AAADBB8E92F4}" dt="2021-05-22T14:20:20.837" v="557" actId="20577"/>
          <ac:spMkLst>
            <pc:docMk/>
            <pc:sldMk cId="1185133531" sldId="1188"/>
            <ac:spMk id="3" creationId="{F6C638D0-C884-48CF-BE26-27EEF100FAF2}"/>
          </ac:spMkLst>
        </pc:spChg>
        <pc:spChg chg="add mod">
          <ac:chgData name="Ed Godfrey" userId="61aa7c48ee0e3db0" providerId="LiveId" clId="{56B4981D-DCD5-405D-815C-AAADBB8E92F4}" dt="2021-05-22T14:25:26.588" v="760" actId="1035"/>
          <ac:spMkLst>
            <pc:docMk/>
            <pc:sldMk cId="1185133531" sldId="1188"/>
            <ac:spMk id="4" creationId="{AC7D9F58-9508-4CDD-A1E9-54D5D691581F}"/>
          </ac:spMkLst>
        </pc:spChg>
        <pc:spChg chg="add mod">
          <ac:chgData name="Ed Godfrey" userId="61aa7c48ee0e3db0" providerId="LiveId" clId="{56B4981D-DCD5-405D-815C-AAADBB8E92F4}" dt="2021-05-22T14:25:34.533" v="784" actId="1035"/>
          <ac:spMkLst>
            <pc:docMk/>
            <pc:sldMk cId="1185133531" sldId="1188"/>
            <ac:spMk id="5" creationId="{F579B8D9-F22C-4BF0-8D9E-993F3C6F91B5}"/>
          </ac:spMkLst>
        </pc:spChg>
        <pc:spChg chg="add mod">
          <ac:chgData name="Ed Godfrey" userId="61aa7c48ee0e3db0" providerId="LiveId" clId="{56B4981D-DCD5-405D-815C-AAADBB8E92F4}" dt="2021-05-22T14:26:15.113" v="857" actId="255"/>
          <ac:spMkLst>
            <pc:docMk/>
            <pc:sldMk cId="1185133531" sldId="1188"/>
            <ac:spMk id="6" creationId="{C158B356-9440-443A-8804-EF46A9B6DCFC}"/>
          </ac:spMkLst>
        </pc:spChg>
      </pc:sldChg>
      <pc:sldChg chg="modSp add mod">
        <pc:chgData name="Ed Godfrey" userId="61aa7c48ee0e3db0" providerId="LiveId" clId="{56B4981D-DCD5-405D-815C-AAADBB8E92F4}" dt="2021-05-22T14:33:36.880" v="1142" actId="20577"/>
        <pc:sldMkLst>
          <pc:docMk/>
          <pc:sldMk cId="452482442" sldId="1189"/>
        </pc:sldMkLst>
        <pc:spChg chg="mod">
          <ac:chgData name="Ed Godfrey" userId="61aa7c48ee0e3db0" providerId="LiveId" clId="{56B4981D-DCD5-405D-815C-AAADBB8E92F4}" dt="2021-05-22T14:33:28.999" v="1128" actId="113"/>
          <ac:spMkLst>
            <pc:docMk/>
            <pc:sldMk cId="452482442" sldId="1189"/>
            <ac:spMk id="2" creationId="{F08A2007-B9E6-48A8-9E5E-C98EDFD53C8F}"/>
          </ac:spMkLst>
        </pc:spChg>
        <pc:spChg chg="mod">
          <ac:chgData name="Ed Godfrey" userId="61aa7c48ee0e3db0" providerId="LiveId" clId="{56B4981D-DCD5-405D-815C-AAADBB8E92F4}" dt="2021-05-22T14:33:36.880" v="1142" actId="20577"/>
          <ac:spMkLst>
            <pc:docMk/>
            <pc:sldMk cId="452482442" sldId="1189"/>
            <ac:spMk id="3" creationId="{F6C638D0-C884-48CF-BE26-27EEF100FAF2}"/>
          </ac:spMkLst>
        </pc:spChg>
      </pc:sldChg>
      <pc:sldChg chg="modSp add mod modAnim">
        <pc:chgData name="Ed Godfrey" userId="61aa7c48ee0e3db0" providerId="LiveId" clId="{56B4981D-DCD5-405D-815C-AAADBB8E92F4}" dt="2021-05-22T14:34:27.013" v="1197"/>
        <pc:sldMkLst>
          <pc:docMk/>
          <pc:sldMk cId="94719508" sldId="1190"/>
        </pc:sldMkLst>
        <pc:spChg chg="mod">
          <ac:chgData name="Ed Godfrey" userId="61aa7c48ee0e3db0" providerId="LiveId" clId="{56B4981D-DCD5-405D-815C-AAADBB8E92F4}" dt="2021-05-22T14:34:23.238" v="1196" actId="20577"/>
          <ac:spMkLst>
            <pc:docMk/>
            <pc:sldMk cId="94719508" sldId="1190"/>
            <ac:spMk id="7" creationId="{2453834D-AAB9-4473-9624-E8A6502CD76A}"/>
          </ac:spMkLst>
        </pc:spChg>
      </pc:sldChg>
      <pc:sldChg chg="modSp add modAnim">
        <pc:chgData name="Ed Godfrey" userId="61aa7c48ee0e3db0" providerId="LiveId" clId="{56B4981D-DCD5-405D-815C-AAADBB8E92F4}" dt="2021-05-22T14:38:56.417" v="1410" actId="20577"/>
        <pc:sldMkLst>
          <pc:docMk/>
          <pc:sldMk cId="603177207" sldId="1191"/>
        </pc:sldMkLst>
        <pc:spChg chg="mod">
          <ac:chgData name="Ed Godfrey" userId="61aa7c48ee0e3db0" providerId="LiveId" clId="{56B4981D-DCD5-405D-815C-AAADBB8E92F4}" dt="2021-05-22T14:35:52.362" v="1256" actId="20577"/>
          <ac:spMkLst>
            <pc:docMk/>
            <pc:sldMk cId="603177207" sldId="1191"/>
            <ac:spMk id="2" creationId="{F08A2007-B9E6-48A8-9E5E-C98EDFD53C8F}"/>
          </ac:spMkLst>
        </pc:spChg>
        <pc:spChg chg="mod">
          <ac:chgData name="Ed Godfrey" userId="61aa7c48ee0e3db0" providerId="LiveId" clId="{56B4981D-DCD5-405D-815C-AAADBB8E92F4}" dt="2021-05-22T14:36:42.663" v="1261" actId="115"/>
          <ac:spMkLst>
            <pc:docMk/>
            <pc:sldMk cId="603177207" sldId="1191"/>
            <ac:spMk id="4" creationId="{AB072E14-DF73-4601-ABCE-9CFFD3F5DDC3}"/>
          </ac:spMkLst>
        </pc:spChg>
        <pc:spChg chg="mod">
          <ac:chgData name="Ed Godfrey" userId="61aa7c48ee0e3db0" providerId="LiveId" clId="{56B4981D-DCD5-405D-815C-AAADBB8E92F4}" dt="2021-05-22T14:38:56.417" v="1410" actId="20577"/>
          <ac:spMkLst>
            <pc:docMk/>
            <pc:sldMk cId="603177207" sldId="1191"/>
            <ac:spMk id="7" creationId="{2453834D-AAB9-4473-9624-E8A6502CD76A}"/>
          </ac:spMkLst>
        </pc:spChg>
      </pc:sldChg>
      <pc:sldChg chg="modSp add mod">
        <pc:chgData name="Ed Godfrey" userId="61aa7c48ee0e3db0" providerId="LiveId" clId="{56B4981D-DCD5-405D-815C-AAADBB8E92F4}" dt="2021-05-22T14:39:59.862" v="1426" actId="6549"/>
        <pc:sldMkLst>
          <pc:docMk/>
          <pc:sldMk cId="2759533804" sldId="1192"/>
        </pc:sldMkLst>
        <pc:spChg chg="mod">
          <ac:chgData name="Ed Godfrey" userId="61aa7c48ee0e3db0" providerId="LiveId" clId="{56B4981D-DCD5-405D-815C-AAADBB8E92F4}" dt="2021-05-22T14:39:50.970" v="1415" actId="113"/>
          <ac:spMkLst>
            <pc:docMk/>
            <pc:sldMk cId="2759533804" sldId="1192"/>
            <ac:spMk id="2" creationId="{F08A2007-B9E6-48A8-9E5E-C98EDFD53C8F}"/>
          </ac:spMkLst>
        </pc:spChg>
        <pc:spChg chg="mod">
          <ac:chgData name="Ed Godfrey" userId="61aa7c48ee0e3db0" providerId="LiveId" clId="{56B4981D-DCD5-405D-815C-AAADBB8E92F4}" dt="2021-05-22T14:39:59.862" v="1426" actId="6549"/>
          <ac:spMkLst>
            <pc:docMk/>
            <pc:sldMk cId="2759533804" sldId="1192"/>
            <ac:spMk id="3" creationId="{F6C638D0-C884-48CF-BE26-27EEF100FAF2}"/>
          </ac:spMkLst>
        </pc:spChg>
      </pc:sldChg>
      <pc:sldChg chg="modSp add mod">
        <pc:chgData name="Ed Godfrey" userId="61aa7c48ee0e3db0" providerId="LiveId" clId="{56B4981D-DCD5-405D-815C-AAADBB8E92F4}" dt="2021-05-22T14:40:36.372" v="1455" actId="6549"/>
        <pc:sldMkLst>
          <pc:docMk/>
          <pc:sldMk cId="3669624718" sldId="1193"/>
        </pc:sldMkLst>
        <pc:spChg chg="mod">
          <ac:chgData name="Ed Godfrey" userId="61aa7c48ee0e3db0" providerId="LiveId" clId="{56B4981D-DCD5-405D-815C-AAADBB8E92F4}" dt="2021-05-22T14:40:15.108" v="1429" actId="113"/>
          <ac:spMkLst>
            <pc:docMk/>
            <pc:sldMk cId="3669624718" sldId="1193"/>
            <ac:spMk id="2" creationId="{F08A2007-B9E6-48A8-9E5E-C98EDFD53C8F}"/>
          </ac:spMkLst>
        </pc:spChg>
        <pc:spChg chg="mod">
          <ac:chgData name="Ed Godfrey" userId="61aa7c48ee0e3db0" providerId="LiveId" clId="{56B4981D-DCD5-405D-815C-AAADBB8E92F4}" dt="2021-05-22T14:40:36.372" v="1455" actId="6549"/>
          <ac:spMkLst>
            <pc:docMk/>
            <pc:sldMk cId="3669624718" sldId="1193"/>
            <ac:spMk id="3" creationId="{F6C638D0-C884-48CF-BE26-27EEF100FAF2}"/>
          </ac:spMkLst>
        </pc:spChg>
      </pc:sldChg>
      <pc:sldChg chg="modSp add mod">
        <pc:chgData name="Ed Godfrey" userId="61aa7c48ee0e3db0" providerId="LiveId" clId="{56B4981D-DCD5-405D-815C-AAADBB8E92F4}" dt="2021-05-22T14:41:53.605" v="1497" actId="5793"/>
        <pc:sldMkLst>
          <pc:docMk/>
          <pc:sldMk cId="3806672620" sldId="1194"/>
        </pc:sldMkLst>
        <pc:spChg chg="mod">
          <ac:chgData name="Ed Godfrey" userId="61aa7c48ee0e3db0" providerId="LiveId" clId="{56B4981D-DCD5-405D-815C-AAADBB8E92F4}" dt="2021-05-22T14:41:53.605" v="1497" actId="5793"/>
          <ac:spMkLst>
            <pc:docMk/>
            <pc:sldMk cId="3806672620" sldId="1194"/>
            <ac:spMk id="2" creationId="{F08A2007-B9E6-48A8-9E5E-C98EDFD53C8F}"/>
          </ac:spMkLst>
        </pc:spChg>
        <pc:spChg chg="mod">
          <ac:chgData name="Ed Godfrey" userId="61aa7c48ee0e3db0" providerId="LiveId" clId="{56B4981D-DCD5-405D-815C-AAADBB8E92F4}" dt="2021-05-22T14:41:44.823" v="1492" actId="6549"/>
          <ac:spMkLst>
            <pc:docMk/>
            <pc:sldMk cId="3806672620" sldId="1194"/>
            <ac:spMk id="3" creationId="{F6C638D0-C884-48CF-BE26-27EEF100FAF2}"/>
          </ac:spMkLst>
        </pc:spChg>
      </pc:sldChg>
      <pc:sldChg chg="modSp add mod modAnim">
        <pc:chgData name="Ed Godfrey" userId="61aa7c48ee0e3db0" providerId="LiveId" clId="{56B4981D-DCD5-405D-815C-AAADBB8E92F4}" dt="2021-05-22T14:46:43.073" v="1728" actId="20577"/>
        <pc:sldMkLst>
          <pc:docMk/>
          <pc:sldMk cId="3531019760" sldId="1195"/>
        </pc:sldMkLst>
        <pc:spChg chg="mod">
          <ac:chgData name="Ed Godfrey" userId="61aa7c48ee0e3db0" providerId="LiveId" clId="{56B4981D-DCD5-405D-815C-AAADBB8E92F4}" dt="2021-05-22T14:42:41.757" v="1514" actId="20577"/>
          <ac:spMkLst>
            <pc:docMk/>
            <pc:sldMk cId="3531019760" sldId="1195"/>
            <ac:spMk id="2" creationId="{F08A2007-B9E6-48A8-9E5E-C98EDFD53C8F}"/>
          </ac:spMkLst>
        </pc:spChg>
        <pc:spChg chg="mod">
          <ac:chgData name="Ed Godfrey" userId="61aa7c48ee0e3db0" providerId="LiveId" clId="{56B4981D-DCD5-405D-815C-AAADBB8E92F4}" dt="2021-05-22T14:43:00.051" v="1516" actId="123"/>
          <ac:spMkLst>
            <pc:docMk/>
            <pc:sldMk cId="3531019760" sldId="1195"/>
            <ac:spMk id="4" creationId="{AB072E14-DF73-4601-ABCE-9CFFD3F5DDC3}"/>
          </ac:spMkLst>
        </pc:spChg>
        <pc:spChg chg="mod">
          <ac:chgData name="Ed Godfrey" userId="61aa7c48ee0e3db0" providerId="LiveId" clId="{56B4981D-DCD5-405D-815C-AAADBB8E92F4}" dt="2021-05-22T14:46:43.073" v="1728" actId="20577"/>
          <ac:spMkLst>
            <pc:docMk/>
            <pc:sldMk cId="3531019760" sldId="1195"/>
            <ac:spMk id="7" creationId="{2453834D-AAB9-4473-9624-E8A6502CD76A}"/>
          </ac:spMkLst>
        </pc:spChg>
      </pc:sldChg>
      <pc:sldChg chg="modSp add mod modAnim">
        <pc:chgData name="Ed Godfrey" userId="61aa7c48ee0e3db0" providerId="LiveId" clId="{56B4981D-DCD5-405D-815C-AAADBB8E92F4}" dt="2021-05-22T14:48:35.816" v="1853"/>
        <pc:sldMkLst>
          <pc:docMk/>
          <pc:sldMk cId="2425868342" sldId="1196"/>
        </pc:sldMkLst>
        <pc:spChg chg="mod">
          <ac:chgData name="Ed Godfrey" userId="61aa7c48ee0e3db0" providerId="LiveId" clId="{56B4981D-DCD5-405D-815C-AAADBB8E92F4}" dt="2021-05-22T14:47:30.376" v="1750" actId="20577"/>
          <ac:spMkLst>
            <pc:docMk/>
            <pc:sldMk cId="2425868342" sldId="1196"/>
            <ac:spMk id="2" creationId="{F08A2007-B9E6-48A8-9E5E-C98EDFD53C8F}"/>
          </ac:spMkLst>
        </pc:spChg>
        <pc:spChg chg="mod">
          <ac:chgData name="Ed Godfrey" userId="61aa7c48ee0e3db0" providerId="LiveId" clId="{56B4981D-DCD5-405D-815C-AAADBB8E92F4}" dt="2021-05-22T14:47:27.571" v="1748" actId="123"/>
          <ac:spMkLst>
            <pc:docMk/>
            <pc:sldMk cId="2425868342" sldId="1196"/>
            <ac:spMk id="4" creationId="{AB072E14-DF73-4601-ABCE-9CFFD3F5DDC3}"/>
          </ac:spMkLst>
        </pc:spChg>
        <pc:spChg chg="mod">
          <ac:chgData name="Ed Godfrey" userId="61aa7c48ee0e3db0" providerId="LiveId" clId="{56B4981D-DCD5-405D-815C-AAADBB8E92F4}" dt="2021-05-22T14:48:32.040" v="1852" actId="20577"/>
          <ac:spMkLst>
            <pc:docMk/>
            <pc:sldMk cId="2425868342" sldId="1196"/>
            <ac:spMk id="7" creationId="{2453834D-AAB9-4473-9624-E8A6502CD76A}"/>
          </ac:spMkLst>
        </pc:spChg>
      </pc:sldChg>
      <pc:sldChg chg="add">
        <pc:chgData name="Ed Godfrey" userId="61aa7c48ee0e3db0" providerId="LiveId" clId="{56B4981D-DCD5-405D-815C-AAADBB8E92F4}" dt="2021-05-22T14:49:01.370" v="1854"/>
        <pc:sldMkLst>
          <pc:docMk/>
          <pc:sldMk cId="1386670442" sldId="1197"/>
        </pc:sldMkLst>
      </pc:sldChg>
      <pc:sldChg chg="modSp add mod">
        <pc:chgData name="Ed Godfrey" userId="61aa7c48ee0e3db0" providerId="LiveId" clId="{56B4981D-DCD5-405D-815C-AAADBB8E92F4}" dt="2021-05-22T14:50:24.726" v="1929" actId="20577"/>
        <pc:sldMkLst>
          <pc:docMk/>
          <pc:sldMk cId="3822233120" sldId="1198"/>
        </pc:sldMkLst>
        <pc:spChg chg="mod">
          <ac:chgData name="Ed Godfrey" userId="61aa7c48ee0e3db0" providerId="LiveId" clId="{56B4981D-DCD5-405D-815C-AAADBB8E92F4}" dt="2021-05-22T14:50:18.415" v="1918" actId="6549"/>
          <ac:spMkLst>
            <pc:docMk/>
            <pc:sldMk cId="3822233120" sldId="1198"/>
            <ac:spMk id="2" creationId="{F08A2007-B9E6-48A8-9E5E-C98EDFD53C8F}"/>
          </ac:spMkLst>
        </pc:spChg>
        <pc:spChg chg="mod">
          <ac:chgData name="Ed Godfrey" userId="61aa7c48ee0e3db0" providerId="LiveId" clId="{56B4981D-DCD5-405D-815C-AAADBB8E92F4}" dt="2021-05-22T14:50:24.726" v="1929" actId="20577"/>
          <ac:spMkLst>
            <pc:docMk/>
            <pc:sldMk cId="3822233120" sldId="1198"/>
            <ac:spMk id="3" creationId="{F6C638D0-C884-48CF-BE26-27EEF100FAF2}"/>
          </ac:spMkLst>
        </pc:spChg>
      </pc:sldChg>
      <pc:sldChg chg="modSp add mod">
        <pc:chgData name="Ed Godfrey" userId="61aa7c48ee0e3db0" providerId="LiveId" clId="{56B4981D-DCD5-405D-815C-AAADBB8E92F4}" dt="2021-05-22T14:54:52.930" v="1954" actId="6549"/>
        <pc:sldMkLst>
          <pc:docMk/>
          <pc:sldMk cId="2332607179" sldId="1199"/>
        </pc:sldMkLst>
        <pc:spChg chg="mod">
          <ac:chgData name="Ed Godfrey" userId="61aa7c48ee0e3db0" providerId="LiveId" clId="{56B4981D-DCD5-405D-815C-AAADBB8E92F4}" dt="2021-05-22T14:54:52.930" v="1954" actId="6549"/>
          <ac:spMkLst>
            <pc:docMk/>
            <pc:sldMk cId="2332607179" sldId="1199"/>
            <ac:spMk id="2" creationId="{F1588051-E0B5-4638-9205-E46E552590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23,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2000548"/>
          </a:xfrm>
          <a:prstGeom prst="rect">
            <a:avLst/>
          </a:prstGeom>
          <a:noFill/>
        </p:spPr>
        <p:txBody>
          <a:bodyPr wrap="square" rtlCol="0">
            <a:spAutoFit/>
          </a:bodyPr>
          <a:lstStyle/>
          <a:p>
            <a:pPr algn="ctr"/>
            <a:r>
              <a:rPr lang="en-US" sz="3200" dirty="0"/>
              <a:t>How </a:t>
            </a:r>
            <a:r>
              <a:rPr lang="en-US" sz="3200"/>
              <a:t>to Maintain </a:t>
            </a:r>
            <a:r>
              <a:rPr lang="en-US" sz="3200" dirty="0"/>
              <a:t>a Proper Attitude Amid Afflictions</a:t>
            </a:r>
          </a:p>
          <a:p>
            <a:pPr algn="ctr"/>
            <a:r>
              <a:rPr lang="en-US" sz="2800" i="1" dirty="0"/>
              <a:t>1 Thessalonians 3:1-6</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4:12-13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Arial" panose="020B0604020202020204" pitchFamily="34" charset="0"/>
              </a:rPr>
              <a:t>12 Beloved, do not be surprised at the fiery ordeal among you, which comes upon you for your testing, as though some strange thing were happening to you; 13 but to the degree that you share the sufferings of Christ, keep on rejoicing, so that also at the revelation of His glory you may rejoice with exultation.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5338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5:3-5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Arial" panose="020B0604020202020204" pitchFamily="34" charset="0"/>
              </a:rPr>
              <a:t>3 And not only this, but we also exult in our tribulations, knowing that tribulation brings about perseverance; 4 and perseverance, proven character; and proven character, hope; 5 and hope does not disappoint, because the love of God has been poured out within our hearts through the Holy Spirit who was given to 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6247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4:15-17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Arial" panose="020B0604020202020204" pitchFamily="34" charset="0"/>
              </a:rPr>
              <a:t>15 For all things are for your sakes, so that the grace which is spreading to more and more people may cause the giving of thanks to abound to the glory of God. 16 Therefore we do not lose heart, but though our outer man is decaying, yet our inner man is being renewed day by day. 17 For momentary, light affliction is producing for us an eternal weight of glory far beyond all comparison…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66726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How to maintain a proper attitude amid afflictions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Understand that afflictions are dangerous </a:t>
            </a:r>
            <a:r>
              <a:rPr lang="en-US" sz="3200" b="1" baseline="30000" dirty="0"/>
              <a:t>(3:5)</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646331"/>
          </a:xfrm>
          <a:prstGeom prst="rect">
            <a:avLst/>
          </a:prstGeom>
          <a:noFill/>
        </p:spPr>
        <p:txBody>
          <a:bodyPr wrap="square" rtlCol="0">
            <a:spAutoFit/>
          </a:bodyPr>
          <a:lstStyle/>
          <a:p>
            <a:pPr algn="just"/>
            <a:r>
              <a:rPr lang="en-US" i="1" dirty="0"/>
              <a:t>For this reason, when I could endure it no longer, I also sent to find out about your faith, for fear that the tempter might have tempted you, and our labor would be in vain.</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325656"/>
            <a:ext cx="11590636" cy="954107"/>
          </a:xfrm>
          <a:prstGeom prst="rect">
            <a:avLst/>
          </a:prstGeom>
          <a:noFill/>
        </p:spPr>
        <p:txBody>
          <a:bodyPr wrap="square" rtlCol="0">
            <a:spAutoFit/>
          </a:bodyPr>
          <a:lstStyle/>
          <a:p>
            <a:pPr marL="514350" indent="-514350" algn="just">
              <a:buAutoNum type="alphaUcPeriod"/>
            </a:pPr>
            <a:r>
              <a:rPr lang="en-US" sz="2800" dirty="0"/>
              <a:t>Satan, the tempter, tempts people to fall away from the faith during affliction (3:5)</a:t>
            </a:r>
          </a:p>
        </p:txBody>
      </p:sp>
    </p:spTree>
    <p:extLst>
      <p:ext uri="{BB962C8B-B14F-4D97-AF65-F5344CB8AC3E}">
        <p14:creationId xmlns:p14="http://schemas.microsoft.com/office/powerpoint/2010/main" val="35310197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750"/>
                            </p:stCondLst>
                            <p:childTnLst>
                              <p:par>
                                <p:cTn id="13" presetID="10" presetClass="entr" presetSubtype="0" fill="hold" nodeType="afterEffect">
                                  <p:stCondLst>
                                    <p:cond delay="4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How to maintain a proper attitude amid afflictions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4"/>
            </a:pPr>
            <a:r>
              <a:rPr lang="en-US" sz="3200" b="1" dirty="0"/>
              <a:t>Understand that afflictions are demonstrative </a:t>
            </a:r>
            <a:r>
              <a:rPr lang="en-US" sz="3200" b="1" baseline="30000" dirty="0"/>
              <a:t>(3:6-8)</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200329"/>
          </a:xfrm>
          <a:prstGeom prst="rect">
            <a:avLst/>
          </a:prstGeom>
          <a:noFill/>
        </p:spPr>
        <p:txBody>
          <a:bodyPr wrap="square" rtlCol="0">
            <a:spAutoFit/>
          </a:bodyPr>
          <a:lstStyle/>
          <a:p>
            <a:pPr algn="just"/>
            <a:r>
              <a:rPr lang="en-US" i="1" dirty="0"/>
              <a:t>6 But now that Timothy has come to us from you, and has brought us good news of your faith and love, and that you always think kindly of us, longing to see us just as we also long to see you, 7 for this reason, brethren, in all our </a:t>
            </a:r>
            <a:r>
              <a:rPr lang="en-US" i="1" u="sng" dirty="0"/>
              <a:t>distress</a:t>
            </a:r>
            <a:r>
              <a:rPr lang="en-US" i="1" dirty="0"/>
              <a:t> and </a:t>
            </a:r>
            <a:r>
              <a:rPr lang="en-US" i="1" u="sng" dirty="0"/>
              <a:t>affliction</a:t>
            </a:r>
            <a:r>
              <a:rPr lang="en-US" i="1" dirty="0"/>
              <a:t> we were comforted about you through your faith; 8 for now we really live, if you stand firm in the Lord.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761593"/>
            <a:ext cx="11590636" cy="954107"/>
          </a:xfrm>
          <a:prstGeom prst="rect">
            <a:avLst/>
          </a:prstGeom>
          <a:noFill/>
        </p:spPr>
        <p:txBody>
          <a:bodyPr wrap="square" rtlCol="0">
            <a:spAutoFit/>
          </a:bodyPr>
          <a:lstStyle/>
          <a:p>
            <a:pPr marL="514350" indent="-514350" algn="just">
              <a:buAutoNum type="alphaUcPeriod"/>
            </a:pPr>
            <a:r>
              <a:rPr lang="en-US" sz="2800" dirty="0"/>
              <a:t>What does your “faith” reveal? </a:t>
            </a:r>
          </a:p>
          <a:p>
            <a:pPr marL="514350" indent="-514350" algn="just">
              <a:buAutoNum type="alphaUcPeriod"/>
            </a:pPr>
            <a:r>
              <a:rPr lang="en-US" sz="2800" dirty="0"/>
              <a:t>Faith alone saves; but not the faith that is alone.</a:t>
            </a:r>
          </a:p>
        </p:txBody>
      </p:sp>
    </p:spTree>
    <p:extLst>
      <p:ext uri="{BB962C8B-B14F-4D97-AF65-F5344CB8AC3E}">
        <p14:creationId xmlns:p14="http://schemas.microsoft.com/office/powerpoint/2010/main" val="24258683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5:8-10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Be of sober spirit, be on the alert. Your adversary, the devil, prowls around like a roaring lion, seeking someone to devour. 9 But resist him, firm in your faith, knowing that the same experiences of suffering are being accomplished by your brethren who are in the world. 10 After you have suffered for a little while, the God of all grace, who called you to His eternal glory in Christ, will Himself perfect, confirm, strengthen and establish you.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670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1:6-7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6 In </a:t>
            </a:r>
            <a:r>
              <a:rPr lang="en-US" sz="3600" i="1" u="sng" dirty="0">
                <a:effectLst/>
                <a:latin typeface="Calibri" panose="020F0502020204030204" pitchFamily="34" charset="0"/>
                <a:ea typeface="Calibri" panose="020F0502020204030204" pitchFamily="34" charset="0"/>
                <a:cs typeface="Arial" panose="020B0604020202020204" pitchFamily="34" charset="0"/>
              </a:rPr>
              <a:t>this</a:t>
            </a:r>
            <a:r>
              <a:rPr lang="en-US" sz="3600" i="1" dirty="0">
                <a:effectLst/>
                <a:latin typeface="Calibri" panose="020F0502020204030204" pitchFamily="34" charset="0"/>
                <a:ea typeface="Calibri" panose="020F0502020204030204" pitchFamily="34" charset="0"/>
                <a:cs typeface="Arial" panose="020B0604020202020204" pitchFamily="34" charset="0"/>
              </a:rPr>
              <a:t> you greatly rejoice, even though now for a little while, if necessary, you have been distressed by various trials, 7 so that the </a:t>
            </a:r>
            <a:r>
              <a:rPr lang="en-US" sz="3600" i="1" u="sng" dirty="0">
                <a:effectLst/>
                <a:latin typeface="Calibri" panose="020F0502020204030204" pitchFamily="34" charset="0"/>
                <a:ea typeface="Calibri" panose="020F0502020204030204" pitchFamily="34" charset="0"/>
                <a:cs typeface="Arial" panose="020B0604020202020204" pitchFamily="34" charset="0"/>
              </a:rPr>
              <a:t>proof</a:t>
            </a:r>
            <a:r>
              <a:rPr lang="en-US" sz="3600" i="1" dirty="0">
                <a:effectLst/>
                <a:latin typeface="Calibri" panose="020F0502020204030204" pitchFamily="34" charset="0"/>
                <a:ea typeface="Calibri" panose="020F0502020204030204" pitchFamily="34" charset="0"/>
                <a:cs typeface="Arial" panose="020B0604020202020204" pitchFamily="34" charset="0"/>
              </a:rPr>
              <a:t> of your faith, being more precious than gold which is perishable, even though tested by fire, may be found to result in praise and glory and honor at the revelation of Jesus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2331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23,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2000548"/>
          </a:xfrm>
          <a:prstGeom prst="rect">
            <a:avLst/>
          </a:prstGeom>
          <a:noFill/>
        </p:spPr>
        <p:txBody>
          <a:bodyPr wrap="square" rtlCol="0">
            <a:spAutoFit/>
          </a:bodyPr>
          <a:lstStyle/>
          <a:p>
            <a:pPr algn="ctr"/>
            <a:r>
              <a:rPr lang="en-US" sz="3200" dirty="0"/>
              <a:t>How to Maintain a Proper Attitude Amid Afflictions</a:t>
            </a:r>
          </a:p>
          <a:p>
            <a:pPr algn="ctr"/>
            <a:r>
              <a:rPr lang="en-US" sz="2800" i="1" dirty="0"/>
              <a:t>1 Thessalonians 3:1-6</a:t>
            </a:r>
          </a:p>
        </p:txBody>
      </p:sp>
    </p:spTree>
    <p:extLst>
      <p:ext uri="{BB962C8B-B14F-4D97-AF65-F5344CB8AC3E}">
        <p14:creationId xmlns:p14="http://schemas.microsoft.com/office/powerpoint/2010/main" val="233260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63144"/>
          </a:xfrm>
          <a:prstGeom prst="rect">
            <a:avLst/>
          </a:prstGeom>
          <a:noFill/>
        </p:spPr>
        <p:txBody>
          <a:bodyPr wrap="square" rtlCol="0">
            <a:spAutoFit/>
          </a:bodyPr>
          <a:lstStyle/>
          <a:p>
            <a:pPr marL="0" marR="0" algn="just">
              <a:spcBef>
                <a:spcPts val="0"/>
              </a:spcBef>
              <a:spcAft>
                <a:spcPts val="0"/>
              </a:spcAft>
            </a:pPr>
            <a:r>
              <a:rPr lang="en-US" sz="2500" i="1" dirty="0">
                <a:effectLst/>
                <a:ea typeface="Times New Roman" panose="02020603050405020304" pitchFamily="18" charset="0"/>
              </a:rPr>
              <a:t>1</a:t>
            </a:r>
            <a:r>
              <a:rPr lang="en-US" sz="2500" i="1" dirty="0">
                <a:effectLst/>
                <a:ea typeface="Times New Roman" panose="02020603050405020304" pitchFamily="18" charset="0"/>
                <a:cs typeface="Calibri" panose="020F0502020204030204" pitchFamily="34" charset="0"/>
              </a:rPr>
              <a:t> Therefore when we could endure it no longer, we thought it best to be left behind at Athens alone, 2 and we sent Timothy, our brother and God's fellow worker in the gospel of Christ, to strengthen and encourage you as to your faith, 3 so that no one would be disturbed by these </a:t>
            </a:r>
            <a:r>
              <a:rPr lang="en-US" sz="2500" i="1" u="sng" dirty="0">
                <a:effectLst/>
                <a:ea typeface="Times New Roman" panose="02020603050405020304" pitchFamily="18" charset="0"/>
                <a:cs typeface="Calibri" panose="020F0502020204030204" pitchFamily="34" charset="0"/>
              </a:rPr>
              <a:t>afflictions</a:t>
            </a:r>
            <a:r>
              <a:rPr lang="en-US" sz="2500" i="1" dirty="0">
                <a:effectLst/>
                <a:ea typeface="Times New Roman" panose="02020603050405020304" pitchFamily="18" charset="0"/>
                <a:cs typeface="Calibri" panose="020F0502020204030204" pitchFamily="34" charset="0"/>
              </a:rPr>
              <a:t>; for you yourselves know that we have been destined for this. 4 For indeed when we were with you, we kept telling you in advance that we were going to suffer </a:t>
            </a:r>
            <a:r>
              <a:rPr lang="en-US" sz="2500" i="1" u="sng" dirty="0">
                <a:effectLst/>
                <a:ea typeface="Times New Roman" panose="02020603050405020304" pitchFamily="18" charset="0"/>
                <a:cs typeface="Calibri" panose="020F0502020204030204" pitchFamily="34" charset="0"/>
              </a:rPr>
              <a:t>affliction</a:t>
            </a:r>
            <a:r>
              <a:rPr lang="en-US" sz="2500" i="1" dirty="0">
                <a:effectLst/>
                <a:ea typeface="Times New Roman" panose="02020603050405020304" pitchFamily="18" charset="0"/>
                <a:cs typeface="Calibri" panose="020F0502020204030204" pitchFamily="34" charset="0"/>
              </a:rPr>
              <a:t>; and so it came to pass, as you know. 5 For this reason, when I could endure it no longer, I also sent to find out about your faith, for fear that the tempter might have tempted you, and our labor would be in vain. 6 But now that Timothy has come to us from you, and has brought us good news of your faith and love, and that you always think kindly of us, longing to see us just as we also long to see you, 7 for this reason, brethren, in all our </a:t>
            </a:r>
            <a:r>
              <a:rPr lang="en-US" sz="2500" i="1" u="sng" dirty="0">
                <a:effectLst/>
                <a:ea typeface="Times New Roman" panose="02020603050405020304" pitchFamily="18" charset="0"/>
                <a:cs typeface="Calibri" panose="020F0502020204030204" pitchFamily="34" charset="0"/>
              </a:rPr>
              <a:t>distress</a:t>
            </a:r>
            <a:r>
              <a:rPr lang="en-US" sz="2500" i="1" dirty="0">
                <a:effectLst/>
                <a:ea typeface="Times New Roman" panose="02020603050405020304" pitchFamily="18" charset="0"/>
                <a:cs typeface="Calibri" panose="020F0502020204030204" pitchFamily="34" charset="0"/>
              </a:rPr>
              <a:t> and </a:t>
            </a:r>
            <a:r>
              <a:rPr lang="en-US" sz="2500" i="1" u="sng" dirty="0">
                <a:effectLst/>
                <a:ea typeface="Times New Roman" panose="02020603050405020304" pitchFamily="18" charset="0"/>
                <a:cs typeface="Calibri" panose="020F0502020204030204" pitchFamily="34" charset="0"/>
              </a:rPr>
              <a:t>affliction</a:t>
            </a:r>
            <a:r>
              <a:rPr lang="en-US" sz="2500" i="1" dirty="0">
                <a:effectLst/>
                <a:ea typeface="Times New Roman" panose="02020603050405020304" pitchFamily="18" charset="0"/>
                <a:cs typeface="Calibri" panose="020F0502020204030204" pitchFamily="34" charset="0"/>
              </a:rPr>
              <a:t> we were comforted about you through your faith; 8 for now we really live, if you stand firm in the Lord. </a:t>
            </a:r>
            <a:endParaRPr lang="en-US" sz="25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Descriptive and prescriptive outlines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descriptive</a:t>
            </a:r>
            <a:r>
              <a:rPr lang="en-US" sz="2800" dirty="0">
                <a:effectLst/>
                <a:latin typeface="Arial" panose="020B0604020202020204" pitchFamily="34" charset="0"/>
                <a:ea typeface="Calibri" panose="020F0502020204030204" pitchFamily="34" charset="0"/>
                <a:cs typeface="Times New Roman" panose="02020603050405020304" pitchFamily="18" charset="0"/>
              </a:rPr>
              <a:t> outline – outlines the text in a descriptive manner, telling you as plainly as possible, what the verses say.  </a:t>
            </a:r>
          </a:p>
          <a:p>
            <a:pPr marL="0" marR="0" algn="just">
              <a:spcBef>
                <a:spcPts val="0"/>
              </a:spcBef>
              <a:spcAft>
                <a:spcPts val="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prescriptive</a:t>
            </a:r>
            <a:r>
              <a:rPr lang="en-US" sz="2800" dirty="0">
                <a:effectLst/>
                <a:latin typeface="Arial" panose="020B0604020202020204" pitchFamily="34" charset="0"/>
                <a:ea typeface="Calibri" panose="020F0502020204030204" pitchFamily="34" charset="0"/>
                <a:cs typeface="Times New Roman" panose="02020603050405020304" pitchFamily="18" charset="0"/>
              </a:rPr>
              <a:t> outline - outlines the text in a prescriptive manner, taking a precept or principle from the text and prescribing it to the heart and mind of the hearer.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5034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Descriptive and prescriptive outlines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86304"/>
            <a:ext cx="11590636" cy="1815882"/>
          </a:xfrm>
          <a:prstGeom prst="rect">
            <a:avLst/>
          </a:prstGeom>
          <a:noFill/>
        </p:spPr>
        <p:txBody>
          <a:bodyPr wrap="square" rtlCol="0">
            <a:spAutoFit/>
          </a:bodyPr>
          <a:lstStyle/>
          <a:p>
            <a:pPr lvl="0"/>
            <a:r>
              <a:rPr lang="en-US" sz="2800" b="1" i="1" dirty="0"/>
              <a:t>(Descriptive):</a:t>
            </a:r>
          </a:p>
          <a:p>
            <a:pPr marL="400050" lvl="0" indent="-400050">
              <a:buFont typeface="+mj-lt"/>
              <a:buAutoNum type="romanUcPeriod"/>
            </a:pPr>
            <a:r>
              <a:rPr lang="en-US" sz="2800" dirty="0"/>
              <a:t>Paul’s desire to return (2:17)</a:t>
            </a:r>
          </a:p>
          <a:p>
            <a:pPr marL="400050" lvl="0" indent="-400050">
              <a:buFont typeface="+mj-lt"/>
              <a:buAutoNum type="romanUcPeriod"/>
            </a:pPr>
            <a:r>
              <a:rPr lang="en-US" sz="2800" dirty="0"/>
              <a:t>Paul’s difficulty in returning (2:18)</a:t>
            </a:r>
          </a:p>
          <a:p>
            <a:pPr marL="400050" lvl="0" indent="-400050">
              <a:buFont typeface="+mj-lt"/>
              <a:buAutoNum type="romanUcPeriod"/>
            </a:pPr>
            <a:r>
              <a:rPr lang="en-US" sz="2800" dirty="0"/>
              <a:t>Paul’s delight in the Thessalonians (2:19-20)</a:t>
            </a:r>
          </a:p>
        </p:txBody>
      </p:sp>
      <p:sp>
        <p:nvSpPr>
          <p:cNvPr id="4" name="TextBox 3">
            <a:extLst>
              <a:ext uri="{FF2B5EF4-FFF2-40B4-BE49-F238E27FC236}">
                <a16:creationId xmlns:a16="http://schemas.microsoft.com/office/drawing/2014/main" id="{08FE4846-17C6-4111-83D0-61E4037531B5}"/>
              </a:ext>
            </a:extLst>
          </p:cNvPr>
          <p:cNvSpPr txBox="1"/>
          <p:nvPr/>
        </p:nvSpPr>
        <p:spPr>
          <a:xfrm>
            <a:off x="304222" y="3620398"/>
            <a:ext cx="11590636" cy="2246769"/>
          </a:xfrm>
          <a:prstGeom prst="rect">
            <a:avLst/>
          </a:prstGeom>
          <a:noFill/>
        </p:spPr>
        <p:txBody>
          <a:bodyPr wrap="square" rtlCol="0">
            <a:spAutoFit/>
          </a:bodyPr>
          <a:lstStyle/>
          <a:p>
            <a:pPr lvl="0"/>
            <a:r>
              <a:rPr lang="en-US" sz="2800" b="1" i="1" dirty="0"/>
              <a:t>(Prescriptive): </a:t>
            </a:r>
            <a:r>
              <a:rPr lang="en-US" sz="2800" b="1" dirty="0"/>
              <a:t>How to Maintain a Proper Attitude Amid Affliction</a:t>
            </a:r>
          </a:p>
          <a:p>
            <a:pPr marL="400050" lvl="0" indent="-400050">
              <a:buFont typeface="+mj-lt"/>
              <a:buAutoNum type="romanUcPeriod"/>
            </a:pPr>
            <a:r>
              <a:rPr lang="en-US" sz="2800" dirty="0"/>
              <a:t>Understand that afflictions need not be disturbing (1-3a)</a:t>
            </a:r>
          </a:p>
          <a:p>
            <a:pPr marL="400050" lvl="0" indent="-400050">
              <a:buFont typeface="+mj-lt"/>
              <a:buAutoNum type="romanUcPeriod"/>
            </a:pPr>
            <a:r>
              <a:rPr lang="en-US" sz="2800" dirty="0"/>
              <a:t>Understand that afflictions are destined (3b-4)</a:t>
            </a:r>
          </a:p>
          <a:p>
            <a:pPr marL="400050" lvl="0" indent="-400050">
              <a:buFont typeface="+mj-lt"/>
              <a:buAutoNum type="romanUcPeriod"/>
            </a:pPr>
            <a:r>
              <a:rPr lang="en-US" sz="2800" dirty="0"/>
              <a:t>Understand that afflictions are dangerous (5)</a:t>
            </a:r>
          </a:p>
          <a:p>
            <a:pPr marL="400050" lvl="0" indent="-400050">
              <a:buFont typeface="+mj-lt"/>
              <a:buAutoNum type="romanUcPeriod"/>
            </a:pPr>
            <a:r>
              <a:rPr lang="en-US" sz="2800" dirty="0"/>
              <a:t>Understand that afflictions are demonstrative (6-7)</a:t>
            </a:r>
          </a:p>
        </p:txBody>
      </p:sp>
    </p:spTree>
    <p:extLst>
      <p:ext uri="{BB962C8B-B14F-4D97-AF65-F5344CB8AC3E}">
        <p14:creationId xmlns:p14="http://schemas.microsoft.com/office/powerpoint/2010/main" val="36933538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750"/>
                                        <p:tgtEl>
                                          <p:spTgt spid="4">
                                            <p:txEl>
                                              <p:pRg st="0" end="0"/>
                                            </p:txEl>
                                          </p:spTgt>
                                        </p:tgtEl>
                                      </p:cBhvr>
                                    </p:animEffect>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750"/>
                                        <p:tgtEl>
                                          <p:spTgt spid="4">
                                            <p:txEl>
                                              <p:pRg st="1" end="1"/>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750"/>
                                        <p:tgtEl>
                                          <p:spTgt spid="4">
                                            <p:txEl>
                                              <p:pRg st="2" end="2"/>
                                            </p:txEl>
                                          </p:spTgt>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750"/>
                                        <p:tgtEl>
                                          <p:spTgt spid="4">
                                            <p:txEl>
                                              <p:pRg st="3" end="3"/>
                                            </p:txEl>
                                          </p:spTgt>
                                        </p:tgtEl>
                                      </p:cBhvr>
                                    </p:animEffect>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Afflictions are part of the human experience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615"/>
            <a:ext cx="11590636" cy="461665"/>
          </a:xfrm>
          <a:prstGeom prst="rect">
            <a:avLst/>
          </a:prstGeom>
          <a:noFill/>
        </p:spPr>
        <p:txBody>
          <a:bodyPr wrap="square" rtlCol="0">
            <a:spAutoFit/>
          </a:bodyPr>
          <a:lstStyle/>
          <a:p>
            <a:r>
              <a:rPr lang="en-US" sz="2400" b="1" dirty="0"/>
              <a:t>Job 5:7 - </a:t>
            </a:r>
            <a:r>
              <a:rPr lang="en-US" sz="2400" dirty="0"/>
              <a:t> </a:t>
            </a:r>
            <a:r>
              <a:rPr lang="en-US" sz="2400" b="1" i="1" dirty="0"/>
              <a:t>For man is born for trouble, as sparks fly upward. </a:t>
            </a:r>
            <a:endParaRPr lang="en-US" sz="2400" dirty="0"/>
          </a:p>
        </p:txBody>
      </p:sp>
      <p:sp>
        <p:nvSpPr>
          <p:cNvPr id="4" name="TextBox 3">
            <a:extLst>
              <a:ext uri="{FF2B5EF4-FFF2-40B4-BE49-F238E27FC236}">
                <a16:creationId xmlns:a16="http://schemas.microsoft.com/office/drawing/2014/main" id="{AC7D9F58-9508-4CDD-A1E9-54D5D691581F}"/>
              </a:ext>
            </a:extLst>
          </p:cNvPr>
          <p:cNvSpPr txBox="1"/>
          <p:nvPr/>
        </p:nvSpPr>
        <p:spPr>
          <a:xfrm>
            <a:off x="293588" y="1525780"/>
            <a:ext cx="11590636" cy="1200329"/>
          </a:xfrm>
          <a:prstGeom prst="rect">
            <a:avLst/>
          </a:prstGeom>
          <a:noFill/>
        </p:spPr>
        <p:txBody>
          <a:bodyPr wrap="square" rtlCol="0">
            <a:spAutoFit/>
          </a:bodyPr>
          <a:lstStyle/>
          <a:p>
            <a:pPr algn="just"/>
            <a:r>
              <a:rPr lang="en-US" sz="2400" b="1" dirty="0"/>
              <a:t>Job 14:1-2 - </a:t>
            </a:r>
            <a:r>
              <a:rPr lang="en-US" sz="2400" b="1" i="1" dirty="0"/>
              <a:t>1 Man, who is born of woman, Is short-lived and full of turmoil. 2 Like a flower he comes forth and withers. He also flees like a shadow and does not remain. </a:t>
            </a:r>
            <a:endParaRPr lang="en-US" sz="2400" dirty="0"/>
          </a:p>
        </p:txBody>
      </p:sp>
      <p:sp>
        <p:nvSpPr>
          <p:cNvPr id="5" name="TextBox 4">
            <a:extLst>
              <a:ext uri="{FF2B5EF4-FFF2-40B4-BE49-F238E27FC236}">
                <a16:creationId xmlns:a16="http://schemas.microsoft.com/office/drawing/2014/main" id="{F579B8D9-F22C-4BF0-8D9E-993F3C6F91B5}"/>
              </a:ext>
            </a:extLst>
          </p:cNvPr>
          <p:cNvSpPr txBox="1"/>
          <p:nvPr/>
        </p:nvSpPr>
        <p:spPr>
          <a:xfrm>
            <a:off x="275868" y="2826492"/>
            <a:ext cx="11590636" cy="2308324"/>
          </a:xfrm>
          <a:prstGeom prst="rect">
            <a:avLst/>
          </a:prstGeom>
          <a:noFill/>
        </p:spPr>
        <p:txBody>
          <a:bodyPr wrap="square" rtlCol="0">
            <a:spAutoFit/>
          </a:bodyPr>
          <a:lstStyle/>
          <a:p>
            <a:pPr algn="just"/>
            <a:r>
              <a:rPr lang="en-US" sz="2400" b="1" dirty="0"/>
              <a:t>Ecclesiastes 5:15-17 - </a:t>
            </a:r>
            <a:r>
              <a:rPr lang="en-US" sz="2400" b="1" i="1" dirty="0"/>
              <a:t>15 As he had come naked from his mother's womb, so will he return as he came. He will take nothing from the fruit of his labor that he can carry in his hand. 16 This also is a grievous evil — exactly as a man is born, thus will he die. So what is the advantage to him who toils for the wind? 17 Throughout his life he also eats in darkness with great vexation, sickness and anger. </a:t>
            </a:r>
            <a:endParaRPr lang="en-US" sz="2400" dirty="0"/>
          </a:p>
        </p:txBody>
      </p:sp>
      <p:sp>
        <p:nvSpPr>
          <p:cNvPr id="6" name="TextBox 5">
            <a:extLst>
              <a:ext uri="{FF2B5EF4-FFF2-40B4-BE49-F238E27FC236}">
                <a16:creationId xmlns:a16="http://schemas.microsoft.com/office/drawing/2014/main" id="{C158B356-9440-443A-8804-EF46A9B6DCFC}"/>
              </a:ext>
            </a:extLst>
          </p:cNvPr>
          <p:cNvSpPr txBox="1"/>
          <p:nvPr/>
        </p:nvSpPr>
        <p:spPr>
          <a:xfrm>
            <a:off x="279409" y="5275528"/>
            <a:ext cx="11590636" cy="1569660"/>
          </a:xfrm>
          <a:prstGeom prst="rect">
            <a:avLst/>
          </a:prstGeom>
          <a:noFill/>
        </p:spPr>
        <p:txBody>
          <a:bodyPr wrap="square" rtlCol="0">
            <a:spAutoFit/>
          </a:bodyPr>
          <a:lstStyle/>
          <a:p>
            <a:pPr algn="just"/>
            <a:r>
              <a:rPr lang="en-US" sz="2400" b="1" dirty="0"/>
              <a:t>John 16:33 -  </a:t>
            </a:r>
            <a:r>
              <a:rPr lang="en-US" sz="2400" b="1" i="1" dirty="0"/>
              <a:t>These things I have spoken to you, so that in Me you may have peace. In the world you have tribulation, but take courage; I have overcome the world.</a:t>
            </a:r>
            <a:endParaRPr lang="en-US" sz="2400" dirty="0"/>
          </a:p>
          <a:p>
            <a:pPr algn="just"/>
            <a:endParaRPr lang="en-US" sz="2400" dirty="0"/>
          </a:p>
        </p:txBody>
      </p:sp>
    </p:spTree>
    <p:extLst>
      <p:ext uri="{BB962C8B-B14F-4D97-AF65-F5344CB8AC3E}">
        <p14:creationId xmlns:p14="http://schemas.microsoft.com/office/powerpoint/2010/main" val="11851335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75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5"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How to maintain a proper attitude amid afflictions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Understand that afflictions need not be disturbing </a:t>
            </a:r>
            <a:r>
              <a:rPr lang="en-US" sz="3200" b="1" baseline="30000" dirty="0"/>
              <a:t>(3:1-3a)</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923330"/>
          </a:xfrm>
          <a:prstGeom prst="rect">
            <a:avLst/>
          </a:prstGeom>
          <a:noFill/>
        </p:spPr>
        <p:txBody>
          <a:bodyPr wrap="square" rtlCol="0">
            <a:spAutoFit/>
          </a:bodyPr>
          <a:lstStyle/>
          <a:p>
            <a:pPr algn="just"/>
            <a:r>
              <a:rPr lang="en-US" i="1" dirty="0"/>
              <a:t>1 Therefore when we could endure it no longer, we thought it best to be left behind at Athens alone, 2 and we sent Timothy, our brother and God's fellow worker in the gospel of Christ, to strengthen and encourage you as to your faith, 3 so that no one would be disturbed by these afflictions…</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644636"/>
            <a:ext cx="11590636" cy="954107"/>
          </a:xfrm>
          <a:prstGeom prst="rect">
            <a:avLst/>
          </a:prstGeom>
          <a:noFill/>
        </p:spPr>
        <p:txBody>
          <a:bodyPr wrap="square" rtlCol="0">
            <a:spAutoFit/>
          </a:bodyPr>
          <a:lstStyle/>
          <a:p>
            <a:pPr marL="514350" indent="-514350">
              <a:buAutoNum type="alphaUcPeriod"/>
            </a:pPr>
            <a:r>
              <a:rPr lang="en-US" sz="2800" dirty="0"/>
              <a:t>Believers are not to be disturbed by afflictions (3:3)</a:t>
            </a:r>
          </a:p>
          <a:p>
            <a:pPr marL="514350" indent="-514350">
              <a:buAutoNum type="alphaUcPeriod"/>
            </a:pPr>
            <a:r>
              <a:rPr lang="en-US" sz="2800" dirty="0"/>
              <a:t>Believers are not alone (3:1)</a:t>
            </a: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5:8-10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Be of sober spirit, be on the alert. Your adversary, the devil, prowls around like a roaring lion, seeking someone to devour. 9 But resist him, firm in your faith, knowing that the same experiences of suffering are being accomplished by your brethren who are in the world. 10 After you have suffered for a little while, the God of all grace, who called you to His eternal glory in Christ, will Himself perfect, confirm, strengthen and establish you.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482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How to maintain a proper attitude amid afflictions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Understand that afflictions need not be disturbing </a:t>
            </a:r>
            <a:r>
              <a:rPr lang="en-US" sz="3200" b="1" baseline="30000" dirty="0"/>
              <a:t>(3:1-3a)</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923330"/>
          </a:xfrm>
          <a:prstGeom prst="rect">
            <a:avLst/>
          </a:prstGeom>
          <a:noFill/>
        </p:spPr>
        <p:txBody>
          <a:bodyPr wrap="square" rtlCol="0">
            <a:spAutoFit/>
          </a:bodyPr>
          <a:lstStyle/>
          <a:p>
            <a:pPr algn="just"/>
            <a:r>
              <a:rPr lang="en-US" i="1" dirty="0"/>
              <a:t>1 Therefore when we could endure it no longer, we thought it best to be left behind at Athens alone, 2 and we sent Timothy, our brother and God's fellow worker in the gospel of Christ, to strengthen and encourage you as to your faith, 3 so that no one would be disturbed by these afflictions…</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559572"/>
            <a:ext cx="11590636" cy="1384995"/>
          </a:xfrm>
          <a:prstGeom prst="rect">
            <a:avLst/>
          </a:prstGeom>
          <a:noFill/>
        </p:spPr>
        <p:txBody>
          <a:bodyPr wrap="square" rtlCol="0">
            <a:spAutoFit/>
          </a:bodyPr>
          <a:lstStyle/>
          <a:p>
            <a:pPr marL="514350" indent="-514350">
              <a:buAutoNum type="alphaUcPeriod"/>
            </a:pPr>
            <a:r>
              <a:rPr lang="en-US" sz="2800" dirty="0"/>
              <a:t>Believers are not to be disturbed by afflictions (3:3)</a:t>
            </a:r>
          </a:p>
          <a:p>
            <a:pPr marL="514350" indent="-514350">
              <a:buAutoNum type="alphaUcPeriod"/>
            </a:pPr>
            <a:r>
              <a:rPr lang="en-US" sz="2800" dirty="0"/>
              <a:t>Believers are not alone (3:1)</a:t>
            </a:r>
          </a:p>
          <a:p>
            <a:pPr marL="514350" indent="-514350">
              <a:buAutoNum type="alphaUcPeriod"/>
            </a:pPr>
            <a:r>
              <a:rPr lang="en-US" sz="2800" dirty="0"/>
              <a:t>Believers are given to one another (3:2)</a:t>
            </a:r>
          </a:p>
        </p:txBody>
      </p:sp>
    </p:spTree>
    <p:extLst>
      <p:ext uri="{BB962C8B-B14F-4D97-AF65-F5344CB8AC3E}">
        <p14:creationId xmlns:p14="http://schemas.microsoft.com/office/powerpoint/2010/main" val="947195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92D050"/>
                </a:solidFill>
              </a:rPr>
              <a:t>How to maintain a proper attitude amid afflictions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Understand that afflictions are destined </a:t>
            </a:r>
            <a:r>
              <a:rPr lang="en-US" sz="3200" b="1" baseline="30000" dirty="0"/>
              <a:t>(3:3b-4)</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923330"/>
          </a:xfrm>
          <a:prstGeom prst="rect">
            <a:avLst/>
          </a:prstGeom>
          <a:noFill/>
        </p:spPr>
        <p:txBody>
          <a:bodyPr wrap="square" rtlCol="0">
            <a:spAutoFit/>
          </a:bodyPr>
          <a:lstStyle/>
          <a:p>
            <a:pPr algn="just"/>
            <a:r>
              <a:rPr lang="en-US" i="1" dirty="0"/>
              <a:t>3b…for you yourselves know that we have been </a:t>
            </a:r>
            <a:r>
              <a:rPr lang="en-US" i="1" u="sng" dirty="0"/>
              <a:t>destined</a:t>
            </a:r>
            <a:r>
              <a:rPr lang="en-US" i="1" dirty="0"/>
              <a:t> for this 4 For indeed when we were with you, we kept telling you in advance that we were going to suffer affliction; and </a:t>
            </a:r>
            <a:r>
              <a:rPr lang="en-US" i="1" u="sng" dirty="0"/>
              <a:t>so it came to pass</a:t>
            </a:r>
            <a:r>
              <a:rPr lang="en-US" i="1" dirty="0"/>
              <a:t>, as you know.</a:t>
            </a:r>
            <a:r>
              <a:rPr lang="en-US" dirty="0"/>
              <a:t>	</a:t>
            </a: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644636"/>
            <a:ext cx="11590636" cy="954107"/>
          </a:xfrm>
          <a:prstGeom prst="rect">
            <a:avLst/>
          </a:prstGeom>
          <a:noFill/>
        </p:spPr>
        <p:txBody>
          <a:bodyPr wrap="square" rtlCol="0">
            <a:spAutoFit/>
          </a:bodyPr>
          <a:lstStyle/>
          <a:p>
            <a:pPr marL="514350" indent="-514350">
              <a:buAutoNum type="alphaUcPeriod"/>
            </a:pPr>
            <a:r>
              <a:rPr lang="en-US" sz="2800" dirty="0"/>
              <a:t>Afflictions are NOT accidents (3:3b)</a:t>
            </a:r>
          </a:p>
          <a:p>
            <a:pPr marL="514350" indent="-514350">
              <a:buAutoNum type="alphaUcPeriod"/>
            </a:pPr>
            <a:r>
              <a:rPr lang="en-US" sz="2800" dirty="0"/>
              <a:t>Afflictions are to be anticipated (3:4)</a:t>
            </a:r>
          </a:p>
        </p:txBody>
      </p:sp>
    </p:spTree>
    <p:extLst>
      <p:ext uri="{BB962C8B-B14F-4D97-AF65-F5344CB8AC3E}">
        <p14:creationId xmlns:p14="http://schemas.microsoft.com/office/powerpoint/2010/main" val="603177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750"/>
                            </p:stCondLst>
                            <p:childTnLst>
                              <p:par>
                                <p:cTn id="13" presetID="10" presetClass="entr" presetSubtype="0" fill="hold" nodeType="afterEffect">
                                  <p:stCondLst>
                                    <p:cond delay="7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11527</TotalTime>
  <Words>1549</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272</cp:revision>
  <cp:lastPrinted>2020-05-22T15:03:41Z</cp:lastPrinted>
  <dcterms:created xsi:type="dcterms:W3CDTF">2019-06-22T19:37:39Z</dcterms:created>
  <dcterms:modified xsi:type="dcterms:W3CDTF">2021-05-22T14:55:10Z</dcterms:modified>
</cp:coreProperties>
</file>